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5923A-D0CC-C553-224B-7D49E0374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A11EB-2F33-2230-5A11-7CE032D9F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4B402A-3250-5744-7D7E-8C6A73EB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5B9A17-BA28-415E-6665-97954916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EAFE33-C8C7-A39B-B0A9-4212B8583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118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B95E3-75E7-1838-B64C-4BBEC352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B7D5A5-DA06-02FD-64B2-7B0F0FD36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3D5769-EE89-9502-C562-4941063E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8DD0F-6838-F327-FCDB-28FB4814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673E74-45CE-07AB-156D-A66D61D2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063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436305-4259-FA37-4F1A-B3614210A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56B0B6-F728-58A1-16BB-401FD52BC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F332A-EEE0-90CC-6F6F-A4961A98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C3D808-A0EE-C0FC-3B4E-537231A4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4E18B-EEC3-C55D-CD76-F59CA1FB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203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4207C-C982-2A79-3E03-846B62EF7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0E4B61-3A3E-5803-6EDB-317DE2AE5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0F1E01-B920-EC01-BE36-D65A63FD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417D01-E31F-9024-7CC2-6E7544B8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9FDDD9-F7DF-2FEA-0127-1DE66E9D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694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60E8B-64B5-9575-5825-8B05CF06D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CADACB-D430-69F9-84D4-B63FC080E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BCDBA0-DEFA-36F1-55CB-B0D9D45B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9BC7E1-01BB-CE25-2A68-F34BED67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41D1C8-BC49-7A56-756F-7073A90A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991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63B8D-F7A5-3B3D-3ECC-F9B24AE7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EF9BFF-DD38-D6A0-3F32-AB6207F7A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381349-7BE8-C1FD-E669-7493F43E2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281F3A-D82F-3B9F-8938-F12C1A68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DD0490-43A6-C6BB-A003-F6606B80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0E58F5-C473-C4EC-B97B-40E77CF6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798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37AB3-E73B-F46C-A757-C4093B318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E09EF7-E101-678C-226B-95BA92AE6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34B4A-0B28-D173-163C-38FBFC189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A16BBF-59C5-CC78-33C1-20678CD4C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C174E2-EBCD-3849-D033-F1FF2B0EA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48E20C1-15C8-FBA9-293D-8D4E7444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DBC4B3-3574-1ACA-CC38-14DC3DC3A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9378CF-59C8-E5CB-09AD-6045E867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859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570D2-9346-8055-E8C6-D036D3E0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CD1EFA-112C-E9C0-9EB9-755B9F7C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15A717-D423-5B7D-1C1E-8BAC0FF6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12C81C-3829-5876-C04D-2E3D5FAA1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459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8893B73-672C-391B-7574-1BCEE9C1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B759E1E-2C41-6924-EA65-E779540C9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153C4C-C730-C9D5-B043-1171B38E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271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29736-0917-ADC6-B325-2BDF4A24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65EAB7-E29A-5534-6FD5-289378E4B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6DA20B-8796-B4FF-E424-E645C113D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4F52C3-7972-779D-8A3D-66D57493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581D33-801B-9C4F-B5DF-D11C3916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109B69-74BE-34B5-BE59-2838A494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29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4B7A-CB8F-B060-7E74-8B0C7CF6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776ACF-6774-E9F3-80EA-4341A2674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233EA4-A48C-0E71-6B29-720433E7B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19E9DD-00F7-6BA5-58CC-36AD3840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A91A4A-5428-3B6E-06DC-4F3431CA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744270-0DC0-DC6E-BC41-52CBE3E9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8179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6057C3A-1FB5-E229-C413-7E145EB66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EFF8E6-B4DB-B835-D91F-2C4DD53F7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693436-D1DB-AE26-14F8-36FFD18B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7CDE8-9F1F-4FAA-9406-80BB52EBB8A9}" type="datetimeFigureOut">
              <a:rPr lang="es-AR" smtClean="0"/>
              <a:t>25/1/2023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3D2F70-478A-AEEE-151F-2AA42D1AC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BF478E-3173-A27D-A1BD-28ABC2FEF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20440-AE18-41D9-9676-B987027B4B0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151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BE6DCB-7764-4900-3295-8C2C03DAA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TALLER 1 Y 2</a:t>
            </a:r>
            <a:endParaRPr lang="es-A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050929-EE6B-CE94-5886-163622DE24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2022</a:t>
            </a:r>
          </a:p>
          <a:p>
            <a:r>
              <a:rPr lang="es-ES" dirty="0"/>
              <a:t>PRESENTACION DE ALGUNOS TRABAJOS Y EXCURSIONES DE TRABAJO EN CAMPO.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5425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1F9834B-D9C3-65F8-A749-AB85C6097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1" b="1326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3C1705-5298-03D9-4301-937A9E249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r="2" b="2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5" name="Imagen 4" descr="Un grupo de personas junto a un niño&#10;&#10;Descripción generada automáticamente con confianza baja">
            <a:extLst>
              <a:ext uri="{FF2B5EF4-FFF2-40B4-BE49-F238E27FC236}">
                <a16:creationId xmlns:a16="http://schemas.microsoft.com/office/drawing/2014/main" id="{B7082B1A-441B-258E-C722-CF171BCBD5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7" r="3" b="3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3" name="Imagen 2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554D46EE-0F0D-FF18-ACDB-6E3DBEDE39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0" b="16291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13" name="Imagen 12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DAEB4545-A96A-01FD-4619-311D5E6587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" r="2" b="2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7" name="Imagen 6" descr="Imagen que contiene niño, persona, pequeño, interior&#10;&#10;Descripción generada automáticamente">
            <a:extLst>
              <a:ext uri="{FF2B5EF4-FFF2-40B4-BE49-F238E27FC236}">
                <a16:creationId xmlns:a16="http://schemas.microsoft.com/office/drawing/2014/main" id="{AFE31631-B820-2230-23B6-183577DBB5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2" b="1306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06-21 at 14.03.29">
            <a:hlinkClick r:id="" action="ppaction://media"/>
            <a:extLst>
              <a:ext uri="{FF2B5EF4-FFF2-40B4-BE49-F238E27FC236}">
                <a16:creationId xmlns:a16="http://schemas.microsoft.com/office/drawing/2014/main" id="{B8454DA8-3613-8D44-29C9-FB4682B04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810" y="643467"/>
            <a:ext cx="2506979" cy="5571066"/>
          </a:xfrm>
          <a:prstGeom prst="rect">
            <a:avLst/>
          </a:prstGeom>
        </p:spPr>
      </p:pic>
      <p:pic>
        <p:nvPicPr>
          <p:cNvPr id="3" name="Imagen 2" descr="Texto, Aplicación&#10;&#10;Descripción generada automáticamente">
            <a:extLst>
              <a:ext uri="{FF2B5EF4-FFF2-40B4-BE49-F238E27FC236}">
                <a16:creationId xmlns:a16="http://schemas.microsoft.com/office/drawing/2014/main" id="{9644B45A-DBE5-4F76-BB70-18AA90293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34" y="643467"/>
            <a:ext cx="39415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niño, interior, joven&#10;&#10;Descripción generada automáticamente">
            <a:extLst>
              <a:ext uri="{FF2B5EF4-FFF2-40B4-BE49-F238E27FC236}">
                <a16:creationId xmlns:a16="http://schemas.microsoft.com/office/drawing/2014/main" id="{47BE00D9-09B2-B392-57A3-55E57338D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11" y="1123527"/>
            <a:ext cx="2072160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AF812548-FEF6-16FD-0DD0-8DFBB1EEA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8" y="1123527"/>
            <a:ext cx="3453600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WhatsApp Video 2022-07-21 at 21.58.37">
            <a:hlinkClick r:id="" action="ppaction://media"/>
            <a:extLst>
              <a:ext uri="{FF2B5EF4-FFF2-40B4-BE49-F238E27FC236}">
                <a16:creationId xmlns:a16="http://schemas.microsoft.com/office/drawing/2014/main" id="{621FCE18-5DB9-55C6-4E4A-91AA0E63C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4576" y="1123528"/>
            <a:ext cx="253263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9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6958A435-8D81-FBCA-BCED-58129CF68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5" r="-3" b="1066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Imagen 2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FCE5EF85-BACB-82F3-FF2A-54F9FBF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" b="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689BA616-812D-C059-5750-9F0C169D5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9" b="3551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Imagen 4" descr="Un tronco de árbol&#10;&#10;Descripción generada automáticamente con confianza baja">
            <a:extLst>
              <a:ext uri="{FF2B5EF4-FFF2-40B4-BE49-F238E27FC236}">
                <a16:creationId xmlns:a16="http://schemas.microsoft.com/office/drawing/2014/main" id="{3CC6BA05-C0B5-A995-E011-1175C635F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8" r="1" b="48295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411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9CF74EA7-23FB-FD25-A006-9938E59C3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 b="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B524425D-BDA0-874C-E929-5F1B9094B2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3" b="814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agen 2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BA0EBA15-B6CE-BF55-1865-F8ED59B227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8" r="1345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166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F40A43-6CD8-3A99-6F55-74DEA84C0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Imagen 4" descr="Un grupo de personas en frente de un edificio&#10;&#10;Descripción generada automáticamente con confianza baja">
            <a:extLst>
              <a:ext uri="{FF2B5EF4-FFF2-40B4-BE49-F238E27FC236}">
                <a16:creationId xmlns:a16="http://schemas.microsoft.com/office/drawing/2014/main" id="{27B44E1E-F6A6-8643-EE68-C238B8D17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n 6" descr="Un grupo de personas en un parque&#10;&#10;Descripción generada automáticamente con confianza media">
            <a:extLst>
              <a:ext uri="{FF2B5EF4-FFF2-40B4-BE49-F238E27FC236}">
                <a16:creationId xmlns:a16="http://schemas.microsoft.com/office/drawing/2014/main" id="{4D4D405E-0977-71B2-7F54-700FB9161D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7982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3A4BE348-506C-6DA3-DB6A-78287933F6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7" r="-2" b="-2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 descr="Imagen que contiene persona, niño, joven, pequeño&#10;&#10;Descripción generada automáticamente">
            <a:extLst>
              <a:ext uri="{FF2B5EF4-FFF2-40B4-BE49-F238E27FC236}">
                <a16:creationId xmlns:a16="http://schemas.microsoft.com/office/drawing/2014/main" id="{42850E32-AD96-26B5-7A16-A3DC61783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n 6" descr="Texto, Carta&#10;&#10;Descripción generada automáticamente">
            <a:extLst>
              <a:ext uri="{FF2B5EF4-FFF2-40B4-BE49-F238E27FC236}">
                <a16:creationId xmlns:a16="http://schemas.microsoft.com/office/drawing/2014/main" id="{11578653-F477-D203-36ED-4315DD41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n 8" descr="Un grupo de personas paradas junto a un niño&#10;&#10;Descripción generada automáticamente con confianza media">
            <a:extLst>
              <a:ext uri="{FF2B5EF4-FFF2-40B4-BE49-F238E27FC236}">
                <a16:creationId xmlns:a16="http://schemas.microsoft.com/office/drawing/2014/main" id="{1728D1F0-3329-6A3A-0201-9E98036967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" r="-2" b="35295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8412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en un parque&#10;&#10;Descripción generada automáticamente con confianza media">
            <a:extLst>
              <a:ext uri="{FF2B5EF4-FFF2-40B4-BE49-F238E27FC236}">
                <a16:creationId xmlns:a16="http://schemas.microsoft.com/office/drawing/2014/main" id="{D861FEF0-6C0B-95BA-89A6-C64CECAD6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7" r="1" b="8334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5" name="Imagen 4" descr="Un grupo de personas paradas junto a un niño&#10;&#10;Descripción generada automáticamente con confianza media">
            <a:extLst>
              <a:ext uri="{FF2B5EF4-FFF2-40B4-BE49-F238E27FC236}">
                <a16:creationId xmlns:a16="http://schemas.microsoft.com/office/drawing/2014/main" id="{1A344ED4-2F03-CEB0-A88B-AEDF0E9D7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r="-2" b="18637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CDBAFAB9-F20A-8A94-AB09-711A72C45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1" r="3601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 descr="Un grupo de niños posando para una foto&#10;&#10;Descripción generada automáticamente">
            <a:extLst>
              <a:ext uri="{FF2B5EF4-FFF2-40B4-BE49-F238E27FC236}">
                <a16:creationId xmlns:a16="http://schemas.microsoft.com/office/drawing/2014/main" id="{645150E0-A061-3A33-58E9-4F962D0705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8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Un grupo de personas en la calle&#10;&#10;Descripción generada automáticamente">
            <a:extLst>
              <a:ext uri="{FF2B5EF4-FFF2-40B4-BE49-F238E27FC236}">
                <a16:creationId xmlns:a16="http://schemas.microsoft.com/office/drawing/2014/main" id="{7F6F5A2C-3E5D-36A4-CF6A-18A49ABA59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4" r="1" b="22736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698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pizarrón con un texto en blanco&#10;&#10;Descripción generada automáticamente con confianza baja">
            <a:extLst>
              <a:ext uri="{FF2B5EF4-FFF2-40B4-BE49-F238E27FC236}">
                <a16:creationId xmlns:a16="http://schemas.microsoft.com/office/drawing/2014/main" id="{24C9B2CA-F397-6DEE-2332-85071B91C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7" b="33407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50512337-E43C-299F-FF07-7C3DE56CB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6" r="-2" b="20775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Un grupo de niños&#10;&#10;Descripción generada automáticamente con confianza media">
            <a:extLst>
              <a:ext uri="{FF2B5EF4-FFF2-40B4-BE49-F238E27FC236}">
                <a16:creationId xmlns:a16="http://schemas.microsoft.com/office/drawing/2014/main" id="{906ADA48-1E9B-0AEC-B231-24FDBA78D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r="29489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Imagen que contiene exterior, árbol, planta, pasto&#10;&#10;Descripción generada automáticamente">
            <a:extLst>
              <a:ext uri="{FF2B5EF4-FFF2-40B4-BE49-F238E27FC236}">
                <a16:creationId xmlns:a16="http://schemas.microsoft.com/office/drawing/2014/main" id="{59B80C1D-E2BA-A282-896F-9D58D589A2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1" r="13017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Imagen que contiene interior, piso, edificio, puesto&#10;&#10;Descripción generada automáticamente">
            <a:extLst>
              <a:ext uri="{FF2B5EF4-FFF2-40B4-BE49-F238E27FC236}">
                <a16:creationId xmlns:a16="http://schemas.microsoft.com/office/drawing/2014/main" id="{130F6ECA-BA54-018F-0BF1-65082EEC0C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" r="1" b="36925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61326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</Words>
  <Application>Microsoft Office PowerPoint</Application>
  <PresentationFormat>Panorámica</PresentationFormat>
  <Paragraphs>3</Paragraphs>
  <Slides>10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TALLER 1 Y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1 Y 2</dc:title>
  <dc:creator>Lucia Mengo</dc:creator>
  <cp:lastModifiedBy>Lucia Mengo</cp:lastModifiedBy>
  <cp:revision>2</cp:revision>
  <dcterms:created xsi:type="dcterms:W3CDTF">2023-01-25T16:29:47Z</dcterms:created>
  <dcterms:modified xsi:type="dcterms:W3CDTF">2023-01-25T17:21:46Z</dcterms:modified>
</cp:coreProperties>
</file>