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6FFC5-1849-2CA9-7C07-2AE94F38A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36687-762C-0954-95C9-CC4734E98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901126-7918-A456-B75D-104D20A93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0DA7E0-F04B-A54E-2A38-5231F3C7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F0F620-FD3B-F54C-4A2C-EF21E8EB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054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AA98C-4262-D1C2-7594-3FF0E1C0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0EEC5-C422-1CFB-0973-8B810FDE4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214015-E3A1-9F25-99BD-573AAE88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3875DC-C39D-CD23-4E4D-6A7FA333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783FC-3A54-173C-5E45-1CFB4E88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3188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F4AB5D-A177-FA18-45EF-823613474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6DEFA8-BD76-EBD1-23C3-739BF8109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5D9311-B7CD-1E6E-5CE3-DEA90A8EB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7D6F83-5E14-C650-A365-DB2CF457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D0CA44-2606-A933-7A0F-43D2257B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960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51493-7E57-DEB5-154A-42D005C3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C8E4A4-8824-9743-185F-FF38B88C4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190277-E8AF-797B-7D64-F1D176BF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637B17-433B-4394-FB53-40813EE6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D09E84-0917-A909-8D89-11EA1F39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5257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CFD35-147E-B945-902F-A2120874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22D211-8B53-35B9-793F-D17DF77EF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4D6014-4765-3CCE-5556-9B5AC963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1597DF-1AD4-455B-C526-2F65CE7B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CC7B22-575C-F042-C660-3F808C22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3131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241D25-504C-1E2A-4AA0-605F4D02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39A66F-11AB-C215-A503-B09C4A21B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79D11B-A467-FF64-23B1-5EB751217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39222D-9A4F-854E-C476-725E6E1E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B5B457-8258-B91A-596D-4FCCA871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9C945A-A939-BAC6-B088-F28D707E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677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8A381-BBCB-08BF-2865-A56F8A76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E761F0-C069-624E-EEC0-21991D861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8C8B13-9786-FC03-C2E1-7450C9301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40F39-A6BF-E58D-6D53-98DBA166D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C07F756-BD14-1B82-FF52-C641601C9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D304B94-0BE3-FDBE-BB2B-A59AAA06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9F9878A-F3E7-F7DD-94FD-E4E3244AC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92FAA9-1A20-AFD2-B2D5-28B6566E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374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ECD34-D27E-9D50-1F9F-4EEE824D0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06987C-23F0-B905-B39C-4F345E82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A51F74-C122-1D90-EA95-99F9F703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A8B80D1-5AFC-A449-60A9-5ED0D7DB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5877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FFA2272-AA6E-1632-D3A5-1ABD51BF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1DDCE52-DEF4-B8B3-D7FA-EBA0F01F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288F2E-D7C1-82F5-8478-44CF7ABF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12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6C6FC-EA76-AF28-4806-6FC4E1F6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BB28AE-F049-E077-62F7-223E5C2F2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86C610-F96D-C364-7D00-8B9A2A76F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0FE726-76B3-F0A6-8F41-08198E3B3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B1A382-075F-AB9C-7916-311CB1E55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2C0CF5-DF75-C79B-8356-AD45EB88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844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E21C1D-FF4F-B7C9-C044-2E5E5945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84ADA9-3DC6-14E0-0120-AB404DDFE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300B33-2FA4-FCF4-7084-12F6EF6DB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95C0C1-1CE0-AB8C-FDFA-89EF6B0F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817F46-4D92-A950-73CD-67100708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983225-CA58-CA92-A4BA-E21F617C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539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AFFF93-E5D0-352D-8036-4DBD02A8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DBA54F-DEE7-86B1-5D76-22D8F6109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9604B1-539E-C751-F362-DF05A305F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21F2C-A894-4F41-81FB-FDDD1A99DF2C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627FBA-9996-B49D-A1DD-E085ECAB9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36F4B0-B65F-50F2-3518-048F75520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041CA-C3AB-445A-9AC5-D135F7D977F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815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7D4E3-7A5B-F020-0AFE-84FFC27EF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CASA DEL NIÑO</a:t>
            </a:r>
            <a:endParaRPr lang="es-A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8E4C27-7971-6EFA-F1BD-CA0D175066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2022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7942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9AC4E940-DB23-235A-9B36-A81D1BB74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r="3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Imagen 4" descr="Imagen que contiene interior, gabinete, persona, niño&#10;&#10;Descripción generada automáticamente">
            <a:extLst>
              <a:ext uri="{FF2B5EF4-FFF2-40B4-BE49-F238E27FC236}">
                <a16:creationId xmlns:a16="http://schemas.microsoft.com/office/drawing/2014/main" id="{9844CFCF-B485-BEB2-2F23-D96F048E7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0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54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grupo de personas caminando junto a un camión&#10;&#10;Descripción generada automáticamente con confianza media">
            <a:extLst>
              <a:ext uri="{FF2B5EF4-FFF2-40B4-BE49-F238E27FC236}">
                <a16:creationId xmlns:a16="http://schemas.microsoft.com/office/drawing/2014/main" id="{65135667-9F5D-6427-F2B4-F9EB24EC1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8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796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caminando en la orilla del agua&#10;&#10;Descripción generada automáticamente">
            <a:extLst>
              <a:ext uri="{FF2B5EF4-FFF2-40B4-BE49-F238E27FC236}">
                <a16:creationId xmlns:a16="http://schemas.microsoft.com/office/drawing/2014/main" id="{D0713382-072A-6393-9188-54ED1B3A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" r="-1" b="22712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Imagen 2" descr="Un grupo de personas en un río&#10;&#10;Descripción generada automáticamente">
            <a:extLst>
              <a:ext uri="{FF2B5EF4-FFF2-40B4-BE49-F238E27FC236}">
                <a16:creationId xmlns:a16="http://schemas.microsoft.com/office/drawing/2014/main" id="{C087A943-8FED-A7B8-141E-B0E113074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6494" b="-1"/>
          <a:stretch/>
        </p:blipFill>
        <p:spPr>
          <a:xfrm>
            <a:off x="4480505" y="11069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670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grupo de niños posando para una foto&#10;&#10;Descripción generada automáticamente">
            <a:extLst>
              <a:ext uri="{FF2B5EF4-FFF2-40B4-BE49-F238E27FC236}">
                <a16:creationId xmlns:a16="http://schemas.microsoft.com/office/drawing/2014/main" id="{2AADDEEB-08D2-BE51-3C38-ADC9FEBE5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 r="-3" b="2189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Imagen 6" descr="Imagen que contiene exterior, balancearse, pasto, niño&#10;&#10;Descripción generada automáticamente">
            <a:extLst>
              <a:ext uri="{FF2B5EF4-FFF2-40B4-BE49-F238E27FC236}">
                <a16:creationId xmlns:a16="http://schemas.microsoft.com/office/drawing/2014/main" id="{FE36B25E-DAB8-C86C-AAD3-24E67B7A93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9" b="3474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Imagen 4" descr="Niña sentada en una mesa&#10;&#10;Descripción generada automáticamente con confianza media">
            <a:extLst>
              <a:ext uri="{FF2B5EF4-FFF2-40B4-BE49-F238E27FC236}">
                <a16:creationId xmlns:a16="http://schemas.microsoft.com/office/drawing/2014/main" id="{66C4F862-1A27-FCC8-9AB5-5CDDEE9C7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r="-1" b="26160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0181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niño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7AF0A177-F57C-08E5-337F-5DFBF80FC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9" b="3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Un grupo de niño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681FCC0A-D87C-EC7B-43AD-EE565DAE8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8" r="1598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768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73A63A-4661-2D0F-2724-EB2ABC11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 de tareas e excursiones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05C0A6-2837-2ACE-9F10-6023D7445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Niños y familias.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3894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edificio, persona, hombre&#10;&#10;Descripción generada automáticamente">
            <a:extLst>
              <a:ext uri="{FF2B5EF4-FFF2-40B4-BE49-F238E27FC236}">
                <a16:creationId xmlns:a16="http://schemas.microsoft.com/office/drawing/2014/main" id="{13D85ED1-8E54-DCE6-1414-AFE95A1C0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91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74B333C9-F757-3F11-DCB5-28853355B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 r="-1" b="2687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agen 4" descr="Un grupo de personas en un parque&#10;&#10;Descripción generada automáticamente con confianza media">
            <a:extLst>
              <a:ext uri="{FF2B5EF4-FFF2-40B4-BE49-F238E27FC236}">
                <a16:creationId xmlns:a16="http://schemas.microsoft.com/office/drawing/2014/main" id="{C023F453-EA8A-37D5-EF9C-15A437F1D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 r="3585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3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WhatsApp Video 2022-08-19 at 10.13.58">
            <a:hlinkClick r:id="" action="ppaction://media"/>
            <a:extLst>
              <a:ext uri="{FF2B5EF4-FFF2-40B4-BE49-F238E27FC236}">
                <a16:creationId xmlns:a16="http://schemas.microsoft.com/office/drawing/2014/main" id="{6EDA7866-1A24-37D6-0EA1-51057869F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3097" y="1112293"/>
            <a:ext cx="2085035" cy="4633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43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grupo de niño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DAB59927-D766-72D0-EC33-D10D32E90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 r="1" b="15694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814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Imagen que contiene niño, pequeño, persona, joven&#10;&#10;Descripción generada automáticamente">
            <a:extLst>
              <a:ext uri="{FF2B5EF4-FFF2-40B4-BE49-F238E27FC236}">
                <a16:creationId xmlns:a16="http://schemas.microsoft.com/office/drawing/2014/main" id="{2149F9F8-99FF-F4EA-49CC-3697C918F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723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Un grupo de niños&#10;&#10;Descripción generada automáticamente con confianza media">
            <a:extLst>
              <a:ext uri="{FF2B5EF4-FFF2-40B4-BE49-F238E27FC236}">
                <a16:creationId xmlns:a16="http://schemas.microsoft.com/office/drawing/2014/main" id="{F0BBCB37-7BA2-80AF-5FD6-C472D0153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563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que contiene persona, niño, joven, pequeño&#10;&#10;Descripción generada automáticamente">
            <a:extLst>
              <a:ext uri="{FF2B5EF4-FFF2-40B4-BE49-F238E27FC236}">
                <a16:creationId xmlns:a16="http://schemas.microsoft.com/office/drawing/2014/main" id="{897E0965-C598-48C7-5C5D-3593DB7A5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" r="2" b="20120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Imagen 2" descr="Imagen que contiene persona, interior, hombre, joven&#10;&#10;Descripción generada automáticamente">
            <a:extLst>
              <a:ext uri="{FF2B5EF4-FFF2-40B4-BE49-F238E27FC236}">
                <a16:creationId xmlns:a16="http://schemas.microsoft.com/office/drawing/2014/main" id="{87CA5992-88CE-E454-3387-E237E7639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5" r="-2" b="4605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431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</Words>
  <Application>Microsoft Office PowerPoint</Application>
  <PresentationFormat>Panorámica</PresentationFormat>
  <Paragraphs>4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Meiryo</vt:lpstr>
      <vt:lpstr>Arial</vt:lpstr>
      <vt:lpstr>Calibri</vt:lpstr>
      <vt:lpstr>Calibri Light</vt:lpstr>
      <vt:lpstr>Tema de Office</vt:lpstr>
      <vt:lpstr>CASA DEL NIÑO</vt:lpstr>
      <vt:lpstr>Ejemplo de tareas e excursiones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 DEL NIÑO</dc:title>
  <dc:creator>Lucia Mengo</dc:creator>
  <cp:lastModifiedBy>Lucia Mengo</cp:lastModifiedBy>
  <cp:revision>1</cp:revision>
  <dcterms:created xsi:type="dcterms:W3CDTF">2023-01-25T15:42:29Z</dcterms:created>
  <dcterms:modified xsi:type="dcterms:W3CDTF">2023-01-25T16:15:10Z</dcterms:modified>
</cp:coreProperties>
</file>